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10287000" cy="6858000" type="35mm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43"/>
  </p:normalViewPr>
  <p:slideViewPr>
    <p:cSldViewPr snapToGrid="0" snapToObjects="1">
      <p:cViewPr varScale="1">
        <p:scale>
          <a:sx n="72" d="100"/>
          <a:sy n="72" d="100"/>
        </p:scale>
        <p:origin x="10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1525" y="1122363"/>
            <a:ext cx="874395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75" y="3602038"/>
            <a:ext cx="771525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2284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5351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1874" y="1709740"/>
            <a:ext cx="8872538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1874" y="4589465"/>
            <a:ext cx="8872538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3788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07231" y="1825625"/>
            <a:ext cx="4371975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794" y="1825625"/>
            <a:ext cx="4371975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171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71" y="365127"/>
            <a:ext cx="8872538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8572" y="1681163"/>
            <a:ext cx="435188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8572" y="2505075"/>
            <a:ext cx="4351883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07794" y="1681163"/>
            <a:ext cx="43733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07794" y="2505075"/>
            <a:ext cx="4373315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422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0717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1213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71" y="457200"/>
            <a:ext cx="33178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3315" y="987427"/>
            <a:ext cx="520779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71" y="2057400"/>
            <a:ext cx="33178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7184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71" y="457200"/>
            <a:ext cx="33178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73315" y="987427"/>
            <a:ext cx="5207794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71" y="2057400"/>
            <a:ext cx="33178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5031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84313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1635" y="365125"/>
            <a:ext cx="2218134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07232" y="365125"/>
            <a:ext cx="6525816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8868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07231" y="365127"/>
            <a:ext cx="887253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231" y="1825625"/>
            <a:ext cx="88725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7231" y="6356352"/>
            <a:ext cx="23145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C1356-892D-5B47-B60F-3D0A54F6D79E}" type="datetimeFigureOut">
              <a:rPr lang="es-MX" smtClean="0"/>
              <a:t>03/09/2020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07569" y="6356352"/>
            <a:ext cx="34718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65194" y="6356352"/>
            <a:ext cx="23145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8336E-6DE9-BE46-BBCA-5D79A667501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997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9297069-1B0C-4144-B048-11A894E575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92" y="0"/>
            <a:ext cx="8321511" cy="5347548"/>
          </a:xfrm>
          <a:prstGeom prst="rect">
            <a:avLst/>
          </a:prstGeom>
        </p:spPr>
      </p:pic>
      <p:sp>
        <p:nvSpPr>
          <p:cNvPr id="17" name="Título 1">
            <a:extLst>
              <a:ext uri="{FF2B5EF4-FFF2-40B4-BE49-F238E27FC236}">
                <a16:creationId xmlns:a16="http://schemas.microsoft.com/office/drawing/2014/main" id="{DB434A26-8F51-E045-9F4E-F789917993E2}"/>
              </a:ext>
            </a:extLst>
          </p:cNvPr>
          <p:cNvSpPr txBox="1">
            <a:spLocks/>
          </p:cNvSpPr>
          <p:nvPr/>
        </p:nvSpPr>
        <p:spPr>
          <a:xfrm>
            <a:off x="3506479" y="3815639"/>
            <a:ext cx="952833" cy="451556"/>
          </a:xfrm>
          <a:prstGeom prst="rect">
            <a:avLst/>
          </a:prstGeom>
          <a:effectLst>
            <a:outerShdw blurRad="38100" dist="38100" dir="2700000" algn="tl" rotWithShape="0">
              <a:prstClr val="black">
                <a:alpha val="30000"/>
              </a:prstClr>
            </a:outerShdw>
          </a:effectLst>
        </p:spPr>
        <p:txBody>
          <a:bodyPr vert="horz" lIns="77153" tIns="38576" rIns="77153" bIns="38576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1800" b="1" dirty="0">
                <a:solidFill>
                  <a:srgbClr val="1A4088"/>
                </a:solidFill>
                <a:latin typeface="Helvetica Bold Oblique" charset="0"/>
                <a:ea typeface="Helvetica Bold Oblique" charset="0"/>
                <a:cs typeface="Helvetica Bold Oblique" charset="0"/>
              </a:rPr>
              <a:t>Fecha: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21E746E-3B0B-2D4D-837A-68E08B7E38D3}"/>
              </a:ext>
            </a:extLst>
          </p:cNvPr>
          <p:cNvSpPr txBox="1"/>
          <p:nvPr/>
        </p:nvSpPr>
        <p:spPr>
          <a:xfrm>
            <a:off x="4478007" y="3949237"/>
            <a:ext cx="2468880" cy="352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88" dirty="0">
                <a:solidFill>
                  <a:srgbClr val="243E5C"/>
                </a:solidFill>
              </a:rPr>
              <a:t>Martes, 08 de septiembre</a:t>
            </a:r>
            <a:endParaRPr lang="es-ES" sz="1688" dirty="0">
              <a:solidFill>
                <a:srgbClr val="243E5C"/>
              </a:solidFill>
            </a:endParaRPr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id="{3B43BA7E-6A97-D347-93C9-B502F13012E0}"/>
              </a:ext>
            </a:extLst>
          </p:cNvPr>
          <p:cNvSpPr txBox="1">
            <a:spLocks/>
          </p:cNvSpPr>
          <p:nvPr/>
        </p:nvSpPr>
        <p:spPr>
          <a:xfrm>
            <a:off x="3568555" y="3443179"/>
            <a:ext cx="952833" cy="451556"/>
          </a:xfrm>
          <a:prstGeom prst="rect">
            <a:avLst/>
          </a:prstGeom>
          <a:effectLst>
            <a:outerShdw blurRad="38100" dist="38100" dir="2700000" algn="tl" rotWithShape="0">
              <a:prstClr val="black">
                <a:alpha val="30000"/>
              </a:prstClr>
            </a:outerShdw>
          </a:effectLst>
        </p:spPr>
        <p:txBody>
          <a:bodyPr vert="horz" lIns="77153" tIns="38576" rIns="77153" bIns="38576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1800" b="1" dirty="0">
                <a:solidFill>
                  <a:srgbClr val="1A4088"/>
                </a:solidFill>
                <a:latin typeface="Helvetica Bold Oblique" charset="0"/>
                <a:ea typeface="Helvetica Bold Oblique" charset="0"/>
                <a:cs typeface="Helvetica Bold Oblique" charset="0"/>
              </a:rPr>
              <a:t>Hora:</a:t>
            </a:r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BD08472C-493B-5D47-9A38-874D6CEE5FCE}"/>
              </a:ext>
            </a:extLst>
          </p:cNvPr>
          <p:cNvSpPr txBox="1">
            <a:spLocks/>
          </p:cNvSpPr>
          <p:nvPr/>
        </p:nvSpPr>
        <p:spPr>
          <a:xfrm>
            <a:off x="3612192" y="4213377"/>
            <a:ext cx="952833" cy="451556"/>
          </a:xfrm>
          <a:prstGeom prst="rect">
            <a:avLst/>
          </a:prstGeom>
          <a:effectLst>
            <a:outerShdw blurRad="38100" dist="38100" dir="2700000" algn="tl" rotWithShape="0">
              <a:prstClr val="black">
                <a:alpha val="30000"/>
              </a:prstClr>
            </a:outerShdw>
          </a:effectLst>
        </p:spPr>
        <p:txBody>
          <a:bodyPr vert="horz" lIns="77153" tIns="38576" rIns="77153" bIns="38576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1800" b="1" dirty="0">
                <a:solidFill>
                  <a:srgbClr val="1A4088"/>
                </a:solidFill>
                <a:latin typeface="Helvetica Bold Oblique" charset="0"/>
                <a:ea typeface="Helvetica Bold Oblique" charset="0"/>
                <a:cs typeface="Helvetica Bold Oblique" charset="0"/>
              </a:rPr>
              <a:t>ID:</a:t>
            </a:r>
          </a:p>
        </p:txBody>
      </p:sp>
      <p:sp>
        <p:nvSpPr>
          <p:cNvPr id="23" name="Título 1">
            <a:extLst>
              <a:ext uri="{FF2B5EF4-FFF2-40B4-BE49-F238E27FC236}">
                <a16:creationId xmlns:a16="http://schemas.microsoft.com/office/drawing/2014/main" id="{A48E4F61-FBF6-E74F-BCC4-D5315E2A755E}"/>
              </a:ext>
            </a:extLst>
          </p:cNvPr>
          <p:cNvSpPr txBox="1">
            <a:spLocks/>
          </p:cNvSpPr>
          <p:nvPr/>
        </p:nvSpPr>
        <p:spPr>
          <a:xfrm>
            <a:off x="3408227" y="4541499"/>
            <a:ext cx="952833" cy="451556"/>
          </a:xfrm>
          <a:prstGeom prst="rect">
            <a:avLst/>
          </a:prstGeom>
          <a:effectLst>
            <a:outerShdw blurRad="38100" dist="38100" dir="2700000" algn="tl" rotWithShape="0">
              <a:prstClr val="black">
                <a:alpha val="30000"/>
              </a:prstClr>
            </a:outerShdw>
          </a:effectLst>
        </p:spPr>
        <p:txBody>
          <a:bodyPr vert="horz" lIns="77153" tIns="38576" rIns="77153" bIns="38576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1800" b="1" dirty="0">
                <a:solidFill>
                  <a:srgbClr val="1A4088"/>
                </a:solidFill>
                <a:latin typeface="Helvetica Bold Oblique" charset="0"/>
                <a:ea typeface="Helvetica Bold Oblique" charset="0"/>
                <a:cs typeface="Helvetica Bold Oblique" charset="0"/>
              </a:rPr>
              <a:t>Clave: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131BDDD1-9AEA-F94B-818E-BBDA299D1540}"/>
              </a:ext>
            </a:extLst>
          </p:cNvPr>
          <p:cNvSpPr txBox="1"/>
          <p:nvPr/>
        </p:nvSpPr>
        <p:spPr>
          <a:xfrm>
            <a:off x="4499681" y="4340666"/>
            <a:ext cx="2468880" cy="352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88" dirty="0">
                <a:solidFill>
                  <a:srgbClr val="243E5C"/>
                </a:solidFill>
              </a:rPr>
              <a:t>756 3646 6088</a:t>
            </a:r>
            <a:endParaRPr lang="es-ES" sz="1688" dirty="0">
              <a:solidFill>
                <a:srgbClr val="243E5C"/>
              </a:solidFill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A5BCEDA7-E75F-9C44-9398-626F2C88F273}"/>
              </a:ext>
            </a:extLst>
          </p:cNvPr>
          <p:cNvSpPr txBox="1"/>
          <p:nvPr/>
        </p:nvSpPr>
        <p:spPr>
          <a:xfrm>
            <a:off x="4476799" y="4643193"/>
            <a:ext cx="2468880" cy="352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88" dirty="0">
                <a:solidFill>
                  <a:srgbClr val="243E5C"/>
                </a:solidFill>
              </a:rPr>
              <a:t>5fHdr1</a:t>
            </a:r>
            <a:endParaRPr lang="es-ES" sz="1688" dirty="0">
              <a:solidFill>
                <a:srgbClr val="243E5C"/>
              </a:solidFill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5D088BC8-1FA8-DF4F-BAEC-38EBA60C7741}"/>
              </a:ext>
            </a:extLst>
          </p:cNvPr>
          <p:cNvSpPr txBox="1"/>
          <p:nvPr/>
        </p:nvSpPr>
        <p:spPr>
          <a:xfrm>
            <a:off x="4514660" y="3586023"/>
            <a:ext cx="2468880" cy="352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88" dirty="0">
                <a:solidFill>
                  <a:srgbClr val="243E5C"/>
                </a:solidFill>
              </a:rPr>
              <a:t>16:00</a:t>
            </a:r>
            <a:endParaRPr lang="es-ES" sz="1688" dirty="0">
              <a:solidFill>
                <a:srgbClr val="243E5C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882D9D3-CAB0-F64B-8532-591994E7F7BE}"/>
              </a:ext>
            </a:extLst>
          </p:cNvPr>
          <p:cNvSpPr/>
          <p:nvPr/>
        </p:nvSpPr>
        <p:spPr>
          <a:xfrm>
            <a:off x="1987861" y="1417360"/>
            <a:ext cx="5577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400" dirty="0"/>
              <a:t>Tiene el honor de invitar a usted al acto de: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EDE6129-D0D8-C449-975D-B68D7181439B}"/>
              </a:ext>
            </a:extLst>
          </p:cNvPr>
          <p:cNvSpPr/>
          <p:nvPr/>
        </p:nvSpPr>
        <p:spPr>
          <a:xfrm>
            <a:off x="2398858" y="5427979"/>
            <a:ext cx="48514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b="1" dirty="0">
                <a:solidFill>
                  <a:schemeClr val="accent1">
                    <a:lumMod val="75000"/>
                  </a:schemeClr>
                </a:solidFill>
              </a:rPr>
              <a:t>Esperamos contar con su valiosa presencia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5C15F443-FC2B-9B41-BC61-068672396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3574" y="82450"/>
            <a:ext cx="2910195" cy="1413258"/>
          </a:xfrm>
          <a:prstGeom prst="rect">
            <a:avLst/>
          </a:prstGeom>
        </p:spPr>
      </p:pic>
      <p:sp>
        <p:nvSpPr>
          <p:cNvPr id="30" name="Título 1">
            <a:extLst>
              <a:ext uri="{FF2B5EF4-FFF2-40B4-BE49-F238E27FC236}">
                <a16:creationId xmlns:a16="http://schemas.microsoft.com/office/drawing/2014/main" id="{DC74DA6B-7F69-9C41-95E2-5EC4A85F7B0E}"/>
              </a:ext>
            </a:extLst>
          </p:cNvPr>
          <p:cNvSpPr txBox="1">
            <a:spLocks/>
          </p:cNvSpPr>
          <p:nvPr/>
        </p:nvSpPr>
        <p:spPr>
          <a:xfrm>
            <a:off x="3568555" y="3027543"/>
            <a:ext cx="952833" cy="451556"/>
          </a:xfrm>
          <a:prstGeom prst="rect">
            <a:avLst/>
          </a:prstGeom>
          <a:effectLst>
            <a:outerShdw blurRad="38100" dist="38100" dir="2700000" algn="tl" rotWithShape="0">
              <a:prstClr val="black">
                <a:alpha val="30000"/>
              </a:prstClr>
            </a:outerShdw>
          </a:effectLst>
        </p:spPr>
        <p:txBody>
          <a:bodyPr vert="horz" lIns="77153" tIns="38576" rIns="77153" bIns="38576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1800" b="1" dirty="0">
                <a:solidFill>
                  <a:srgbClr val="1A4088"/>
                </a:solidFill>
                <a:latin typeface="Helvetica Bold Oblique" charset="0"/>
                <a:ea typeface="Helvetica Bold Oblique" charset="0"/>
                <a:cs typeface="Helvetica Bold Oblique" charset="0"/>
              </a:rPr>
              <a:t>Medio: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F6733CCA-E283-B449-9C7D-123CA425CB68}"/>
              </a:ext>
            </a:extLst>
          </p:cNvPr>
          <p:cNvSpPr txBox="1"/>
          <p:nvPr/>
        </p:nvSpPr>
        <p:spPr>
          <a:xfrm>
            <a:off x="4499681" y="3165009"/>
            <a:ext cx="2468880" cy="352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88" dirty="0">
                <a:solidFill>
                  <a:srgbClr val="243E5C"/>
                </a:solidFill>
              </a:rPr>
              <a:t>ZOOM</a:t>
            </a:r>
            <a:endParaRPr lang="es-ES" sz="1688" dirty="0">
              <a:solidFill>
                <a:srgbClr val="243E5C"/>
              </a:solidFill>
            </a:endParaRP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87F6BD28-9CEE-794C-B617-6D1D32EF96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8661" y="0"/>
            <a:ext cx="262089" cy="6858000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A59560A7-1ED6-9249-81CC-B77E0DD740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8497" y="6273071"/>
            <a:ext cx="4111051" cy="390435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4D24200-B6D9-8B4D-A726-5BE7344DF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8172" y="1747164"/>
            <a:ext cx="6333706" cy="1204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01054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657</TotalTime>
  <Words>38</Words>
  <Application>Microsoft Office PowerPoint</Application>
  <PresentationFormat>Diapositivas de 35 mm</PresentationFormat>
  <Paragraphs>12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Helvetica Bold Oblique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SANCHEZ ORDONEZ</dc:creator>
  <cp:lastModifiedBy>USUARIO</cp:lastModifiedBy>
  <cp:revision>10</cp:revision>
  <dcterms:created xsi:type="dcterms:W3CDTF">2020-03-02T20:40:51Z</dcterms:created>
  <dcterms:modified xsi:type="dcterms:W3CDTF">2020-09-03T21:04:46Z</dcterms:modified>
</cp:coreProperties>
</file>